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9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46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00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24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71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34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58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36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83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08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5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572A-0DC2-489C-B268-85641A591391}" type="datetimeFigureOut">
              <a:rPr lang="zh-TW" altLang="en-US" smtClean="0"/>
              <a:t>2025/5/21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42FD-85E3-45D6-873D-372F63247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35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鼻甲肥厚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91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357" y="365125"/>
            <a:ext cx="8232019" cy="45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15" y="1157415"/>
            <a:ext cx="6071286" cy="38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378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4482"/>
            <a:ext cx="10515600" cy="5672499"/>
          </a:xfrm>
        </p:spPr>
      </p:pic>
    </p:spTree>
    <p:extLst>
      <p:ext uri="{BB962C8B-B14F-4D97-AF65-F5344CB8AC3E}">
        <p14:creationId xmlns:p14="http://schemas.microsoft.com/office/powerpoint/2010/main" val="26742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204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226"/>
            <a:ext cx="10515600" cy="5672499"/>
          </a:xfrm>
        </p:spPr>
      </p:pic>
    </p:spTree>
    <p:extLst>
      <p:ext uri="{BB962C8B-B14F-4D97-AF65-F5344CB8AC3E}">
        <p14:creationId xmlns:p14="http://schemas.microsoft.com/office/powerpoint/2010/main" val="31496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8368"/>
            <a:ext cx="10515600" cy="5678925"/>
          </a:xfrm>
        </p:spPr>
      </p:pic>
    </p:spTree>
    <p:extLst>
      <p:ext uri="{BB962C8B-B14F-4D97-AF65-F5344CB8AC3E}">
        <p14:creationId xmlns:p14="http://schemas.microsoft.com/office/powerpoint/2010/main" val="22149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4794"/>
            <a:ext cx="10515600" cy="5672499"/>
          </a:xfrm>
        </p:spPr>
      </p:pic>
    </p:spTree>
    <p:extLst>
      <p:ext uri="{BB962C8B-B14F-4D97-AF65-F5344CB8AC3E}">
        <p14:creationId xmlns:p14="http://schemas.microsoft.com/office/powerpoint/2010/main" val="37912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600" cy="5742168"/>
          </a:xfrm>
        </p:spPr>
      </p:pic>
    </p:spTree>
    <p:extLst>
      <p:ext uri="{BB962C8B-B14F-4D97-AF65-F5344CB8AC3E}">
        <p14:creationId xmlns:p14="http://schemas.microsoft.com/office/powerpoint/2010/main" val="4027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4794"/>
            <a:ext cx="10515600" cy="5672499"/>
          </a:xfrm>
        </p:spPr>
      </p:pic>
    </p:spTree>
    <p:extLst>
      <p:ext uri="{BB962C8B-B14F-4D97-AF65-F5344CB8AC3E}">
        <p14:creationId xmlns:p14="http://schemas.microsoft.com/office/powerpoint/2010/main" val="38149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4794"/>
            <a:ext cx="10515600" cy="5672499"/>
          </a:xfrm>
        </p:spPr>
      </p:pic>
    </p:spTree>
    <p:extLst>
      <p:ext uri="{BB962C8B-B14F-4D97-AF65-F5344CB8AC3E}">
        <p14:creationId xmlns:p14="http://schemas.microsoft.com/office/powerpoint/2010/main" val="7566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</Words>
  <Application>Microsoft Office PowerPoint</Application>
  <PresentationFormat>寬螢幕</PresentationFormat>
  <Paragraphs>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Office 佈景主題</vt:lpstr>
      <vt:lpstr>鼻甲肥厚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鼻甲肥厚</dc:title>
  <dc:creator>User</dc:creator>
  <cp:lastModifiedBy>User</cp:lastModifiedBy>
  <cp:revision>2</cp:revision>
  <dcterms:created xsi:type="dcterms:W3CDTF">2025-05-21T09:29:08Z</dcterms:created>
  <dcterms:modified xsi:type="dcterms:W3CDTF">2025-05-21T09:37:10Z</dcterms:modified>
</cp:coreProperties>
</file>